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3" r:id="rId3"/>
    <p:sldId id="279" r:id="rId4"/>
    <p:sldId id="260" r:id="rId5"/>
    <p:sldId id="272" r:id="rId6"/>
    <p:sldId id="280" r:id="rId7"/>
    <p:sldId id="276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4A6B2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7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38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B42519-05D8-4C62-B616-C90BD212BAA9}" type="datetimeFigureOut">
              <a:rPr lang="fr-FR" smtClean="0"/>
              <a:t>15/11/2023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750D77-DEA6-45EA-A7EB-83A0BA6EA5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7592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BEA87-8F83-41AE-8855-91D17107DBDE}" type="datetime1">
              <a:rPr lang="fr-FR" smtClean="0"/>
              <a:t>15/11/2023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885F8-B092-4ED4-918F-F95A65A6B0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2058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EB742-4E54-4B52-A2AE-F7061512F203}" type="datetime1">
              <a:rPr lang="fr-FR" smtClean="0"/>
              <a:t>15/11/2023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885F8-B092-4ED4-918F-F95A65A6B0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1811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23750-F271-4F27-B04B-F3944B7D5FB0}" type="datetime1">
              <a:rPr lang="fr-FR" smtClean="0"/>
              <a:t>15/11/2023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885F8-B092-4ED4-918F-F95A65A6B0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283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80624-D6F7-48AF-964D-D310C8643EC7}" type="datetime1">
              <a:rPr lang="fr-FR" smtClean="0"/>
              <a:t>15/11/2023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885F8-B092-4ED4-918F-F95A65A6B0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5134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A0F4B-4B4E-4B8C-A7B8-47A204A69780}" type="datetime1">
              <a:rPr lang="fr-FR" smtClean="0"/>
              <a:t>15/11/2023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885F8-B092-4ED4-918F-F95A65A6B0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1528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E5ACB-E142-4DA2-8AFB-99C91C8070FC}" type="datetime1">
              <a:rPr lang="fr-FR" smtClean="0"/>
              <a:t>15/11/2023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885F8-B092-4ED4-918F-F95A65A6B0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0102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437F3-75FC-488C-9C89-8FC1FACEED1B}" type="datetime1">
              <a:rPr lang="fr-FR" smtClean="0"/>
              <a:t>15/11/2023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885F8-B092-4ED4-918F-F95A65A6B0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3342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710E7-528B-4398-B55E-EA8DDEC9ADAB}" type="datetime1">
              <a:rPr lang="fr-FR" smtClean="0"/>
              <a:t>15/11/2023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885F8-B092-4ED4-918F-F95A65A6B0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575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DC435-0953-483D-BC4A-2C987148D72E}" type="datetime1">
              <a:rPr lang="fr-FR" smtClean="0"/>
              <a:t>15/11/2023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885F8-B092-4ED4-918F-F95A65A6B0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2981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35C33-C408-4AFD-B98D-765127A680AF}" type="datetime1">
              <a:rPr lang="fr-FR" smtClean="0"/>
              <a:t>15/11/2023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885F8-B092-4ED4-918F-F95A65A6B0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005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23A32-6C8B-48E6-9359-91517BBCBACB}" type="datetime1">
              <a:rPr lang="fr-FR" smtClean="0"/>
              <a:t>15/11/2023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885F8-B092-4ED4-918F-F95A65A6B0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9810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8353A8-26A6-4CBD-8ED9-7F05787141EE}" type="datetime1">
              <a:rPr lang="fr-FR" smtClean="0"/>
              <a:t>15/11/2023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4885F8-B092-4ED4-918F-F95A65A6B0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0187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1904478" y="2709110"/>
            <a:ext cx="9097616" cy="1325563"/>
          </a:xfrm>
        </p:spPr>
        <p:txBody>
          <a:bodyPr>
            <a:normAutofit/>
          </a:bodyPr>
          <a:lstStyle/>
          <a:p>
            <a:pPr algn="ctr"/>
            <a:r>
              <a:rPr lang="fr-FR" dirty="0" err="1" smtClean="0">
                <a:latin typeface="Roboto" pitchFamily="2" charset="0"/>
                <a:ea typeface="Roboto" pitchFamily="2" charset="0"/>
              </a:rPr>
              <a:t>Straits</a:t>
            </a:r>
            <a:r>
              <a:rPr lang="fr-FR" dirty="0" smtClean="0">
                <a:latin typeface="Roboto" pitchFamily="2" charset="0"/>
                <a:ea typeface="Roboto" pitchFamily="2" charset="0"/>
              </a:rPr>
              <a:t> </a:t>
            </a:r>
            <a:r>
              <a:rPr lang="fr-FR" dirty="0" err="1" smtClean="0">
                <a:latin typeface="Roboto" pitchFamily="2" charset="0"/>
                <a:ea typeface="Roboto" pitchFamily="2" charset="0"/>
              </a:rPr>
              <a:t>Committee</a:t>
            </a:r>
            <a:endParaRPr lang="fr-FR" dirty="0">
              <a:latin typeface="Roboto" pitchFamily="2" charset="0"/>
              <a:ea typeface="Roboto" pitchFamily="2" charset="0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5787310" y="264140"/>
            <a:ext cx="61503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b="1" dirty="0" smtClean="0">
                <a:solidFill>
                  <a:srgbClr val="34A6B2"/>
                </a:solidFill>
                <a:latin typeface="Roboto" pitchFamily="2" charset="0"/>
                <a:ea typeface="Roboto" pitchFamily="2" charset="0"/>
              </a:rPr>
              <a:t>Straits Committee</a:t>
            </a:r>
            <a:endParaRPr lang="fr-FR" b="1" dirty="0">
              <a:solidFill>
                <a:schemeClr val="bg1"/>
              </a:solidFill>
            </a:endParaRPr>
          </a:p>
        </p:txBody>
      </p:sp>
      <p:pic>
        <p:nvPicPr>
          <p:cNvPr id="21" name="Image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41190" y="6409380"/>
            <a:ext cx="1425204" cy="275846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87915" y="6343402"/>
            <a:ext cx="1524132" cy="506012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3566" y="6337329"/>
            <a:ext cx="1439440" cy="479813"/>
          </a:xfrm>
          <a:prstGeom prst="rect">
            <a:avLst/>
          </a:prstGeom>
        </p:spPr>
      </p:pic>
      <p:pic>
        <p:nvPicPr>
          <p:cNvPr id="26" name="Image 2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88593" y="6276550"/>
            <a:ext cx="1322947" cy="579170"/>
          </a:xfrm>
          <a:prstGeom prst="rect">
            <a:avLst/>
          </a:prstGeom>
        </p:spPr>
      </p:pic>
      <p:pic>
        <p:nvPicPr>
          <p:cNvPr id="27" name="Image 26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3220" y="6276297"/>
            <a:ext cx="1123347" cy="534286"/>
          </a:xfrm>
          <a:prstGeom prst="rect">
            <a:avLst/>
          </a:prstGeom>
        </p:spPr>
      </p:pic>
      <p:pic>
        <p:nvPicPr>
          <p:cNvPr id="28" name="Image 27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8854" y="6365160"/>
            <a:ext cx="942340" cy="376555"/>
          </a:xfrm>
          <a:prstGeom prst="rect">
            <a:avLst/>
          </a:prstGeom>
        </p:spPr>
      </p:pic>
      <p:pic>
        <p:nvPicPr>
          <p:cNvPr id="29" name="Image 2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6515" y="6279020"/>
            <a:ext cx="820313" cy="531563"/>
          </a:xfrm>
          <a:prstGeom prst="rect">
            <a:avLst/>
          </a:prstGeom>
        </p:spPr>
      </p:pic>
      <p:pic>
        <p:nvPicPr>
          <p:cNvPr id="30" name="Image 2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8422" y="6282856"/>
            <a:ext cx="1007591" cy="485659"/>
          </a:xfrm>
          <a:prstGeom prst="rect">
            <a:avLst/>
          </a:prstGeom>
        </p:spPr>
      </p:pic>
      <p:pic>
        <p:nvPicPr>
          <p:cNvPr id="13" name="Image 12" descr="S:\PPI\MIP\Supra-départemental\Détroits\2- ESI - Détroits partenariat\1- Détroit du Pas de Calais\5- Comité du détroit\z_Avant\communication\Logos comité\logo detroit NL.jpg"/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833" y="264140"/>
            <a:ext cx="1669491" cy="151089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2195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ge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41190" y="6409380"/>
            <a:ext cx="1425204" cy="275846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5032" y="6346242"/>
            <a:ext cx="1524132" cy="506012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3566" y="6337329"/>
            <a:ext cx="1439440" cy="479813"/>
          </a:xfrm>
          <a:prstGeom prst="rect">
            <a:avLst/>
          </a:prstGeom>
        </p:spPr>
      </p:pic>
      <p:pic>
        <p:nvPicPr>
          <p:cNvPr id="26" name="Image 2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88593" y="6282856"/>
            <a:ext cx="1322947" cy="579170"/>
          </a:xfrm>
          <a:prstGeom prst="rect">
            <a:avLst/>
          </a:prstGeom>
        </p:spPr>
      </p:pic>
      <p:pic>
        <p:nvPicPr>
          <p:cNvPr id="27" name="Image 26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3220" y="6276297"/>
            <a:ext cx="1123347" cy="534286"/>
          </a:xfrm>
          <a:prstGeom prst="rect">
            <a:avLst/>
          </a:prstGeom>
        </p:spPr>
      </p:pic>
      <p:pic>
        <p:nvPicPr>
          <p:cNvPr id="28" name="Image 27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8854" y="6365160"/>
            <a:ext cx="942340" cy="376555"/>
          </a:xfrm>
          <a:prstGeom prst="rect">
            <a:avLst/>
          </a:prstGeom>
        </p:spPr>
      </p:pic>
      <p:pic>
        <p:nvPicPr>
          <p:cNvPr id="29" name="Image 2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6515" y="6279020"/>
            <a:ext cx="820313" cy="531563"/>
          </a:xfrm>
          <a:prstGeom prst="rect">
            <a:avLst/>
          </a:prstGeom>
        </p:spPr>
      </p:pic>
      <p:pic>
        <p:nvPicPr>
          <p:cNvPr id="30" name="Image 2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8422" y="6282856"/>
            <a:ext cx="1007591" cy="485659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88593" y="6270244"/>
            <a:ext cx="1322947" cy="579170"/>
          </a:xfrm>
          <a:prstGeom prst="rect">
            <a:avLst/>
          </a:prstGeom>
        </p:spPr>
      </p:pic>
      <p:pic>
        <p:nvPicPr>
          <p:cNvPr id="15" name="Image 14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9659" y="6294156"/>
            <a:ext cx="1123347" cy="534286"/>
          </a:xfrm>
          <a:prstGeom prst="rect">
            <a:avLst/>
          </a:prstGeom>
        </p:spPr>
      </p:pic>
      <p:pic>
        <p:nvPicPr>
          <p:cNvPr id="16" name="Image 15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5293" y="6383019"/>
            <a:ext cx="942340" cy="376555"/>
          </a:xfrm>
          <a:prstGeom prst="rect">
            <a:avLst/>
          </a:prstGeom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2954" y="6296879"/>
            <a:ext cx="820313" cy="531563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5972474" y="2923733"/>
            <a:ext cx="456924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20" name="Espace réservé du contenu 19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b="1" dirty="0" smtClean="0">
                <a:solidFill>
                  <a:srgbClr val="34A6B2"/>
                </a:solidFill>
                <a:latin typeface="Roboto" pitchFamily="2" charset="0"/>
                <a:ea typeface="Roboto" pitchFamily="2" charset="0"/>
              </a:rPr>
              <a:t>Straits Committee</a:t>
            </a:r>
            <a:endParaRPr lang="fr-FR" b="1" dirty="0">
              <a:solidFill>
                <a:schemeClr val="bg1"/>
              </a:solidFill>
            </a:endParaRPr>
          </a:p>
        </p:txBody>
      </p:sp>
      <p:pic>
        <p:nvPicPr>
          <p:cNvPr id="19" name="Image 18" descr="S:\PPI\MIP\Supra-départemental\Détroits\2- ESI - Détroits partenariat\1- Détroit du Pas de Calais\5- Comité du détroit\z_Avant\communication\Logos comité\logo detroit NL.jpg"/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547" y="365125"/>
            <a:ext cx="1669491" cy="151089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69479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ge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41190" y="6409380"/>
            <a:ext cx="1425204" cy="275846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5032" y="6346242"/>
            <a:ext cx="1524132" cy="506012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3566" y="6337329"/>
            <a:ext cx="1439440" cy="479813"/>
          </a:xfrm>
          <a:prstGeom prst="rect">
            <a:avLst/>
          </a:prstGeom>
        </p:spPr>
      </p:pic>
      <p:pic>
        <p:nvPicPr>
          <p:cNvPr id="26" name="Image 2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88593" y="6282856"/>
            <a:ext cx="1322947" cy="579170"/>
          </a:xfrm>
          <a:prstGeom prst="rect">
            <a:avLst/>
          </a:prstGeom>
        </p:spPr>
      </p:pic>
      <p:pic>
        <p:nvPicPr>
          <p:cNvPr id="27" name="Image 26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3220" y="6276297"/>
            <a:ext cx="1123347" cy="534286"/>
          </a:xfrm>
          <a:prstGeom prst="rect">
            <a:avLst/>
          </a:prstGeom>
        </p:spPr>
      </p:pic>
      <p:pic>
        <p:nvPicPr>
          <p:cNvPr id="28" name="Image 27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8854" y="6365160"/>
            <a:ext cx="942340" cy="376555"/>
          </a:xfrm>
          <a:prstGeom prst="rect">
            <a:avLst/>
          </a:prstGeom>
        </p:spPr>
      </p:pic>
      <p:pic>
        <p:nvPicPr>
          <p:cNvPr id="29" name="Image 2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6515" y="6279020"/>
            <a:ext cx="820313" cy="531563"/>
          </a:xfrm>
          <a:prstGeom prst="rect">
            <a:avLst/>
          </a:prstGeom>
        </p:spPr>
      </p:pic>
      <p:pic>
        <p:nvPicPr>
          <p:cNvPr id="30" name="Image 2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8422" y="6282856"/>
            <a:ext cx="1007591" cy="485659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88593" y="6270244"/>
            <a:ext cx="1322947" cy="579170"/>
          </a:xfrm>
          <a:prstGeom prst="rect">
            <a:avLst/>
          </a:prstGeom>
        </p:spPr>
      </p:pic>
      <p:pic>
        <p:nvPicPr>
          <p:cNvPr id="15" name="Image 14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9659" y="6294156"/>
            <a:ext cx="1123347" cy="534286"/>
          </a:xfrm>
          <a:prstGeom prst="rect">
            <a:avLst/>
          </a:prstGeom>
        </p:spPr>
      </p:pic>
      <p:pic>
        <p:nvPicPr>
          <p:cNvPr id="16" name="Image 15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5293" y="6383019"/>
            <a:ext cx="942340" cy="376555"/>
          </a:xfrm>
          <a:prstGeom prst="rect">
            <a:avLst/>
          </a:prstGeom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2954" y="6296879"/>
            <a:ext cx="820313" cy="531563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5972474" y="2923733"/>
            <a:ext cx="456924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901047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fr-FR" dirty="0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7312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ZoneTexte 18"/>
          <p:cNvSpPr txBox="1"/>
          <p:nvPr/>
        </p:nvSpPr>
        <p:spPr>
          <a:xfrm>
            <a:off x="79600" y="1851278"/>
            <a:ext cx="36478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Commission 3 – Région Hauts-de-France – 10 novembre 2022</a:t>
            </a:r>
            <a:endParaRPr lang="fr-FR" b="1" dirty="0">
              <a:solidFill>
                <a:schemeClr val="bg1"/>
              </a:solidFill>
            </a:endParaRPr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41190" y="6409380"/>
            <a:ext cx="1425204" cy="275846"/>
          </a:xfrm>
          <a:prstGeom prst="rect">
            <a:avLst/>
          </a:prstGeom>
        </p:spPr>
      </p:pic>
      <p:pic>
        <p:nvPicPr>
          <p:cNvPr id="20" name="Imag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5032" y="6334164"/>
            <a:ext cx="1524132" cy="506012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3566" y="6337329"/>
            <a:ext cx="1439440" cy="479813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88593" y="6259609"/>
            <a:ext cx="1322947" cy="579170"/>
          </a:xfrm>
          <a:prstGeom prst="rect">
            <a:avLst/>
          </a:prstGeom>
        </p:spPr>
      </p:pic>
      <p:pic>
        <p:nvPicPr>
          <p:cNvPr id="26" name="Image 25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3220" y="6276297"/>
            <a:ext cx="1123347" cy="534286"/>
          </a:xfrm>
          <a:prstGeom prst="rect">
            <a:avLst/>
          </a:prstGeom>
        </p:spPr>
      </p:pic>
      <p:pic>
        <p:nvPicPr>
          <p:cNvPr id="27" name="Image 26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8854" y="6365160"/>
            <a:ext cx="942340" cy="376555"/>
          </a:xfrm>
          <a:prstGeom prst="rect">
            <a:avLst/>
          </a:prstGeom>
        </p:spPr>
      </p:pic>
      <p:pic>
        <p:nvPicPr>
          <p:cNvPr id="28" name="Image 2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6515" y="6279020"/>
            <a:ext cx="820313" cy="531563"/>
          </a:xfrm>
          <a:prstGeom prst="rect">
            <a:avLst/>
          </a:prstGeom>
        </p:spPr>
      </p:pic>
      <p:pic>
        <p:nvPicPr>
          <p:cNvPr id="29" name="Image 2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8422" y="6282856"/>
            <a:ext cx="1007591" cy="485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613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41190" y="6409380"/>
            <a:ext cx="1425204" cy="275846"/>
          </a:xfrm>
          <a:prstGeom prst="rect">
            <a:avLst/>
          </a:prstGeom>
        </p:spPr>
      </p:pic>
      <p:pic>
        <p:nvPicPr>
          <p:cNvPr id="20" name="Imag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5032" y="6334164"/>
            <a:ext cx="1524132" cy="506012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3566" y="6337329"/>
            <a:ext cx="1439440" cy="479813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88593" y="6259609"/>
            <a:ext cx="1322947" cy="579170"/>
          </a:xfrm>
          <a:prstGeom prst="rect">
            <a:avLst/>
          </a:prstGeom>
        </p:spPr>
      </p:pic>
      <p:pic>
        <p:nvPicPr>
          <p:cNvPr id="26" name="Image 25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3220" y="6276297"/>
            <a:ext cx="1123347" cy="534286"/>
          </a:xfrm>
          <a:prstGeom prst="rect">
            <a:avLst/>
          </a:prstGeom>
        </p:spPr>
      </p:pic>
      <p:pic>
        <p:nvPicPr>
          <p:cNvPr id="27" name="Image 26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8854" y="6365160"/>
            <a:ext cx="942340" cy="376555"/>
          </a:xfrm>
          <a:prstGeom prst="rect">
            <a:avLst/>
          </a:prstGeom>
        </p:spPr>
      </p:pic>
      <p:pic>
        <p:nvPicPr>
          <p:cNvPr id="28" name="Image 2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6515" y="6279020"/>
            <a:ext cx="820313" cy="531563"/>
          </a:xfrm>
          <a:prstGeom prst="rect">
            <a:avLst/>
          </a:prstGeom>
        </p:spPr>
      </p:pic>
      <p:pic>
        <p:nvPicPr>
          <p:cNvPr id="29" name="Image 2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8422" y="6282856"/>
            <a:ext cx="1007591" cy="485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769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41190" y="6409380"/>
            <a:ext cx="1425204" cy="275846"/>
          </a:xfrm>
          <a:prstGeom prst="rect">
            <a:avLst/>
          </a:prstGeom>
        </p:spPr>
      </p:pic>
      <p:pic>
        <p:nvPicPr>
          <p:cNvPr id="20" name="Imag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5032" y="6334164"/>
            <a:ext cx="1524132" cy="506012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3566" y="6337329"/>
            <a:ext cx="1439440" cy="479813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88593" y="6259609"/>
            <a:ext cx="1322947" cy="579170"/>
          </a:xfrm>
          <a:prstGeom prst="rect">
            <a:avLst/>
          </a:prstGeom>
        </p:spPr>
      </p:pic>
      <p:pic>
        <p:nvPicPr>
          <p:cNvPr id="26" name="Image 25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3220" y="6276297"/>
            <a:ext cx="1123347" cy="534286"/>
          </a:xfrm>
          <a:prstGeom prst="rect">
            <a:avLst/>
          </a:prstGeom>
        </p:spPr>
      </p:pic>
      <p:pic>
        <p:nvPicPr>
          <p:cNvPr id="27" name="Image 26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8854" y="6365160"/>
            <a:ext cx="942340" cy="376555"/>
          </a:xfrm>
          <a:prstGeom prst="rect">
            <a:avLst/>
          </a:prstGeom>
        </p:spPr>
      </p:pic>
      <p:pic>
        <p:nvPicPr>
          <p:cNvPr id="28" name="Image 2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6515" y="6279020"/>
            <a:ext cx="820313" cy="531563"/>
          </a:xfrm>
          <a:prstGeom prst="rect">
            <a:avLst/>
          </a:prstGeom>
        </p:spPr>
      </p:pic>
      <p:pic>
        <p:nvPicPr>
          <p:cNvPr id="29" name="Image 2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8422" y="6282856"/>
            <a:ext cx="1007591" cy="485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7927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ZoneTexte 18"/>
          <p:cNvSpPr txBox="1"/>
          <p:nvPr/>
        </p:nvSpPr>
        <p:spPr>
          <a:xfrm>
            <a:off x="79600" y="1851278"/>
            <a:ext cx="36478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Commission 3 – Région Hauts-de-France – 10 novembre 2022</a:t>
            </a:r>
            <a:endParaRPr lang="fr-FR" b="1" dirty="0">
              <a:solidFill>
                <a:schemeClr val="bg1"/>
              </a:solidFill>
            </a:endParaRPr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41190" y="6409380"/>
            <a:ext cx="1425204" cy="275846"/>
          </a:xfrm>
          <a:prstGeom prst="rect">
            <a:avLst/>
          </a:prstGeom>
        </p:spPr>
      </p:pic>
      <p:pic>
        <p:nvPicPr>
          <p:cNvPr id="20" name="Imag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5032" y="6334164"/>
            <a:ext cx="1524132" cy="506012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3566" y="6337329"/>
            <a:ext cx="1439440" cy="479813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88593" y="6259609"/>
            <a:ext cx="1322947" cy="579170"/>
          </a:xfrm>
          <a:prstGeom prst="rect">
            <a:avLst/>
          </a:prstGeom>
        </p:spPr>
      </p:pic>
      <p:pic>
        <p:nvPicPr>
          <p:cNvPr id="26" name="Image 25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3220" y="6276297"/>
            <a:ext cx="1123347" cy="534286"/>
          </a:xfrm>
          <a:prstGeom prst="rect">
            <a:avLst/>
          </a:prstGeom>
        </p:spPr>
      </p:pic>
      <p:pic>
        <p:nvPicPr>
          <p:cNvPr id="27" name="Image 26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8854" y="6365160"/>
            <a:ext cx="942340" cy="376555"/>
          </a:xfrm>
          <a:prstGeom prst="rect">
            <a:avLst/>
          </a:prstGeom>
        </p:spPr>
      </p:pic>
      <p:pic>
        <p:nvPicPr>
          <p:cNvPr id="28" name="Image 2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6515" y="6279020"/>
            <a:ext cx="820313" cy="531563"/>
          </a:xfrm>
          <a:prstGeom prst="rect">
            <a:avLst/>
          </a:prstGeom>
        </p:spPr>
      </p:pic>
      <p:pic>
        <p:nvPicPr>
          <p:cNvPr id="29" name="Image 2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8422" y="6282856"/>
            <a:ext cx="1007591" cy="485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647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2727</TotalTime>
  <Words>24</Words>
  <Application>Microsoft Office PowerPoint</Application>
  <PresentationFormat>Grand écran</PresentationFormat>
  <Paragraphs>15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Roboto</vt:lpstr>
      <vt:lpstr>Thème Office</vt:lpstr>
      <vt:lpstr>Straits Committee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Département du Pas de Calais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Comité Exécutif 22 Mars 2022, Bruges</dc:title>
  <dc:creator>Bertrand Emmanuelle</dc:creator>
  <cp:lastModifiedBy>Ovalle Cijanes Mary Sol</cp:lastModifiedBy>
  <cp:revision>95</cp:revision>
  <dcterms:created xsi:type="dcterms:W3CDTF">2022-03-11T10:08:38Z</dcterms:created>
  <dcterms:modified xsi:type="dcterms:W3CDTF">2023-11-15T09:44:40Z</dcterms:modified>
</cp:coreProperties>
</file>